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CEF97-D196-7AF7-5CDB-6F78BF46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C202C0-AE90-B227-41B9-31AD5DC7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26CD-63BC-4E27-88B5-D465183975CB}" type="datetimeFigureOut">
              <a:rPr lang="cs-CZ" smtClean="0"/>
              <a:t>21.08.2024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AC4B5E-8827-90D9-15EB-863AC51C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23C336-97EC-EF8E-1F09-3ED114F9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52D1-F589-44BB-AF44-A7D9FF0CD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2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2419F8-6451-5F2C-41E5-FDD69964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3CE117-3189-E592-7EBB-EA2C5619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725D7-0F40-04BB-328A-79C67A026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E26CD-63BC-4E27-88B5-D465183975CB}" type="datetimeFigureOut">
              <a:rPr lang="cs-CZ" smtClean="0"/>
              <a:t>21.08.2024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4328C7-4076-D314-5A13-1F9BC0106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559258-1AC2-5FCC-081F-79325BC81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752D1-F589-44BB-AF44-A7D9FF0CD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3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5F2ADBC-C39C-90C0-6B8E-E03A2D08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VUOS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001D6A-BFF0-2F8D-AAD5-553E8558C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E0F1D58-896C-D598-56E7-293DD07E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72B2A3-EECF-0A4D-F2BF-9E1F0A1A3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8AEA72F-101A-2BEB-280E-200DD90A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C74433-5CD4-FAF7-8D38-8B9F84340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FDF6A5F-85DC-3B9C-19C3-9902B6D0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C3734B-D801-C0D7-9FAD-5AF065CED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72C8D89-EA3C-721E-42EC-0178DC3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38CF8D-7EA4-2206-108A-7D64227A4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13BB32C-0575-ABF7-B68D-B15DDE8A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AE524D-F6C9-6AB0-9550-4F97C22B6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A79A6CF-19F0-7741-683C-14F7457A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8CD64F-BE67-88D3-C5D8-6765CED9F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981388D-21AF-9267-0A26-9CAC1D68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20F77E-A731-C39F-58DA-7AC4F4AEB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3F52720-9F3C-E62E-2EA8-C4E719F7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F0A2F1-E69E-03BE-1ACD-10BEEADE4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841FF3B-70E3-33B8-B55F-C8C581FF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ED9B95-1B1A-19B9-C8E6-6EF58E08B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4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C83A3A4-FA27-95C6-20BF-77BDF8E2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CD728F-2A37-27ED-2598-F1FEBF1AE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9D47F83-2D12-A588-8A72-7AFBA218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6D4D40-4D98-D576-DDC1-E47A98D075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349086D-5CD4-84C5-CA70-F9B8E203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4D3763-8BF5-C56D-6B1A-0AC57AABF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5EC46F6-CACB-FF8F-F698-D6AD20CD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123067-F29C-D28F-2B8F-E2174017E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A838DE4-193F-137F-247C-D9B61421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F59189-1D39-828C-F4BB-CB0298AAA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9930630-32CB-9B15-6AB9-FD23854F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DDF961-3DF8-7933-7BE9-724DDFAA9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0341DF5-8062-A107-4ADB-E7CAAD82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FFB09A-FCB6-A5DD-57DC-E5686A288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0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F8D04D4-D9B8-D7C9-64DB-9EE3E398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937333-F08E-FB3E-8716-E0F01DA8E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8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3903D0F-D5E3-5E8A-11C6-DEFB2FF7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9E757C-7493-D57F-7BE5-5CDA369DD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BCE7894-BB0F-72DA-48B6-B0045A09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F14CC2-B4D8-76CD-ED5E-93DEFD805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BC3BA83-B3D4-F200-37CA-5CCFF11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000" kern="1200">
                <a:solidFill>
                  <a:srgbClr val="0264A0"/>
                </a:solidFill>
                <a:ea typeface="+mn-ea"/>
                <a:cs typeface="+mn-cs"/>
              </a:rPr>
              <a:t> </a:t>
            </a:r>
            <a:r>
              <a:rPr lang="en-AU" kern="1200">
                <a:solidFill>
                  <a:srgbClr val="6BA42C"/>
                </a:solidFill>
                <a:cs typeface="Arial" panose="020B0604020202020204" pitchFamily="34" charset="0"/>
              </a:rPr>
              <a:t>Environmental</a:t>
            </a:r>
            <a:endParaRPr lang="en-AU" kern="1200" dirty="0">
              <a:solidFill>
                <a:srgbClr val="6BA42C"/>
              </a:solidFill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257B00-F3B1-87B3-6EEC-0E1272A6A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B3FEB13-560D-FF8F-796A-9C5B75B0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kern="1200">
                <a:solidFill>
                  <a:srgbClr val="0061A5"/>
                </a:solidFill>
                <a:latin typeface="Aria"/>
              </a:rPr>
              <a:t>Social</a:t>
            </a:r>
            <a:endParaRPr lang="cs-CZ" altLang="cs-CZ" kern="1200" dirty="0">
              <a:solidFill>
                <a:srgbClr val="0061A5"/>
              </a:solidFill>
              <a:latin typeface="Ari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DD6B0D-DD38-0353-BB61-ECB17CE25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E5D5627-414E-B1AD-D9D2-DDBEA994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60F23F-28E1-51F1-43A0-B92344D1F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6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714B52C-D77B-06C3-91FB-D26A10CC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cs-CZ" kern="1200">
                <a:solidFill>
                  <a:srgbClr val="FFC000"/>
                </a:solidFill>
                <a:latin typeface="Aria"/>
              </a:rPr>
              <a:t>Governance</a:t>
            </a:r>
            <a:endParaRPr lang="en-AU" altLang="cs-CZ" kern="1200" dirty="0">
              <a:solidFill>
                <a:srgbClr val="FFC000"/>
              </a:solidFill>
              <a:latin typeface="Ari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3B71ED-1ECA-9E59-7F30-07EA5EE67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DEDC6A1-C56E-DAC4-5827-F81E013C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02B42E-BD76-881D-F672-A56750DD0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1DE3FA0-91D2-A418-1FB5-350113F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F1BCD2-33DD-25D7-D618-A68BE1135F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7B48BF3-808D-E5E3-9B57-9CD51183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8AA7CB-1BCF-E044-CE0A-16B246400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5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D27DA5A-947D-D012-47CC-A387E133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VUOS is your Europe</a:t>
            </a:r>
            <a:r>
              <a:rPr lang="cs-CZ"/>
              <a:t>a</a:t>
            </a:r>
            <a:r>
              <a:rPr lang="en-AU"/>
              <a:t>n partner</a:t>
            </a:r>
            <a:endParaRPr lang="en-AU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EA060D-822B-9D76-044D-A6E707872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C2CBAB6-63DE-FFF2-1371-E133318A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BEB24A-3C5D-3258-44E1-7879929A5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E053A7E-658E-7C59-0AB7-2BE787A6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DC502F-A9E2-2819-F034-67FD68BA2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18B5E7E-BD63-EA2A-B0B0-7FA885D5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972783-B0A0-7111-83A7-E2F0B0399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2BAC674-7753-A09D-4B42-6596DCAF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B4A691-F1A9-EC93-2D82-3E8F7D408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2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Předvádění na obrazovce (4:3)</PresentationFormat>
  <Paragraphs>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</vt:lpstr>
      <vt:lpstr>Arial</vt:lpstr>
      <vt:lpstr>Motiv Office</vt:lpstr>
      <vt:lpstr>VUOS</vt:lpstr>
      <vt:lpstr>Prezentace aplikace PowerPoint</vt:lpstr>
      <vt:lpstr>Prezentace aplikace PowerPoint</vt:lpstr>
      <vt:lpstr>Prezentace aplikace PowerPoint</vt:lpstr>
      <vt:lpstr>VUOS is your European partner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Environmental</vt:lpstr>
      <vt:lpstr>Social</vt:lpstr>
      <vt:lpstr>Governance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Karel Novak</dc:creator>
  <cp:lastModifiedBy>Karel Novak</cp:lastModifiedBy>
  <cp:revision>1</cp:revision>
  <dcterms:created xsi:type="dcterms:W3CDTF">2024-08-21T09:17:20Z</dcterms:created>
  <dcterms:modified xsi:type="dcterms:W3CDTF">2024-08-21T09:18:21Z</dcterms:modified>
</cp:coreProperties>
</file>